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63" r:id="rId6"/>
    <p:sldId id="258" r:id="rId7"/>
    <p:sldId id="261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53301-A8B4-44F9-9B5F-E64EEDC5B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A3F8F0-DDDC-472B-9153-98B2387A3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3477EB-4426-4C25-9F56-B8D1B7DF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AF6239-BBBF-43D7-BFC1-D461F69C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DAC25-80E5-4D46-B191-B7ADD88D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94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52832-69B9-4EE6-A8AB-3A9B5D5E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3DEC49-F81D-4770-BFD9-DF2995270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07A6B3-8AD1-42FD-8AFF-9BC75F18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7DACAE-4857-4B28-BE23-B73BC143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587672-519A-41F4-98E4-5F220E11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09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1762C0-9F07-40E9-887B-8ABE10B09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3DB0AE-5788-4AFB-A148-1A8C26978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279259-429A-4281-93DB-45DA09D9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2BC1F3-BEFB-4D9E-94C1-04132FAC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91AA54-BF3D-40DF-A452-75EE4F45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15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BA567-33D9-4099-A9CC-B1D0B12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A3143-22CF-456E-9E9A-7739F152A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EDB034-3A7E-4D60-BA34-3F3ACD47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B12592-C433-4957-A77F-80968EBA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238684-73DF-4747-B87C-EB009369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18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E3E12-B151-481C-9E89-D3B9358C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075C7-F352-42A0-9BC0-0DDDA67A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1E2C99-6D03-4706-B27B-4D7D265A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1B9DFD-4146-4012-AB82-100BA4E0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46131D-398C-42B2-9EFB-DF4FF9EF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1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63AF8-46B9-49D2-98D8-45AB5761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7505F1-8FEA-41DF-B30A-935933145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5BEE07-10A3-4C45-9740-20013FA57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00DD75-926A-4B94-BA1E-982776EC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39A2C6-3B76-48C9-9255-3CC4C631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200FE5-CBC4-4816-84E5-32D1E963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29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63C36-2804-41F9-AA7E-012F51B9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A3FD8B-BEEA-46DB-96DF-1FA9015DF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CD45E0-2085-4374-AB7F-F35B0F1F6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5AFBB4-B82A-4E9D-B11F-17482AA4C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234753-DCF7-4500-8D6B-618E05E6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25D7D6-A9A3-4DAF-B9A2-5CA52602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F38EB5-EA5B-441F-95EB-36B8AD9B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2B8312-EF79-4C71-9A96-38B16CB1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41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478CA-0623-4CE8-ABAF-511913C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0D8146-9F4D-441A-B2A6-24EC9A4E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DB7074-91CA-4DDB-BDEB-EDA60904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0CB3D7-8244-487F-9A56-829CBEB5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0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DA07252-0D9F-4560-BF3F-A7492291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7EE01F-F4AB-49B1-8718-DADBF579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30F9C9-33EE-42D4-8A51-37453D88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19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70E68-F1DB-4ED1-B354-BDE1E2F3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0420CB-BB7A-4702-AB42-F7C11FDA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AE9E54-87F0-417D-88F7-2332C690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35BC25-2818-4E20-90ED-932BCCD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3FFF78-38B0-4A05-A5DF-30215B37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A47C61-884B-40A3-A038-D874DBBC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30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ACF3A-7DE8-4535-98EF-CAE8AC94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239E477-4EF7-431F-A7D5-B5E17AE69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367E04-ABE6-4960-BDD2-774A7F096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B0D0BA-911A-429E-9893-0CC2C4DD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CDAD4D-8810-4D1C-8FAA-4633EE8A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1091C9-1EA0-4303-A60F-4EFE2053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17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82BA9-249A-48BA-A3FA-22922E11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C3454B-495F-4D7D-9A9A-5CAD62D0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E67F74-3EF6-4300-9FF3-52EC84B8B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6C6B8-1B26-4B92-862C-0EC0B087BD7D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970AA8-B7C3-45FA-88C8-DE6A137A0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541EE-2B19-43B5-926B-01962CBB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4C1C7-5A9D-4360-BBFC-77F2D79FA3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9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r a imagem de origem">
            <a:extLst>
              <a:ext uri="{FF2B5EF4-FFF2-40B4-BE49-F238E27FC236}">
                <a16:creationId xmlns:a16="http://schemas.microsoft.com/office/drawing/2014/main" id="{08F4EEF3-6D43-4FF8-9DFC-BD8FBCDE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6628"/>
            <a:ext cx="12192000" cy="80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371056-B0F0-4A13-AFBB-050CB1ECB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Captura Direta de CO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3A22B-D3E3-4AE8-82EA-24BC81850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Passo a Passo</a:t>
            </a:r>
          </a:p>
          <a:p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Nadia Sales</a:t>
            </a:r>
          </a:p>
        </p:txBody>
      </p:sp>
    </p:spTree>
    <p:extLst>
      <p:ext uri="{BB962C8B-B14F-4D97-AF65-F5344CB8AC3E}">
        <p14:creationId xmlns:p14="http://schemas.microsoft.com/office/powerpoint/2010/main" val="493473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0015B-0CBB-4665-BE93-B10EF51A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730" y="24722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000" dirty="0"/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31556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3282-56CA-4B9C-A144-36D2E1B6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D5E907-9B0B-43AF-BDC4-86CE3D4A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19699E7B-BA2C-4515-96F9-4C3934DA7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61" y="655969"/>
            <a:ext cx="8993878" cy="55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3EC79F4-B6B1-4097-B3FF-6A83A1149C44}"/>
              </a:ext>
            </a:extLst>
          </p:cNvPr>
          <p:cNvSpPr txBox="1">
            <a:spLocks/>
          </p:cNvSpPr>
          <p:nvPr/>
        </p:nvSpPr>
        <p:spPr>
          <a:xfrm>
            <a:off x="1196008" y="6254884"/>
            <a:ext cx="10515600" cy="3460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/>
              <a:t>Fonte: https://www.nap.edu/read/25259/chapter/7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09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0CDAB-3A0F-470C-B7EA-54B4DDB5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08" y="6254884"/>
            <a:ext cx="10515600" cy="34600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dirty="0"/>
              <a:t>Fonte: https://www.nap.edu/read/25259/chapter/7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C6D59A7C-41BD-4E63-9A3B-AC14DC10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8" y="660367"/>
            <a:ext cx="9020383" cy="553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BB89C64-5383-493C-9E46-7CD51B24344C}"/>
              </a:ext>
            </a:extLst>
          </p:cNvPr>
          <p:cNvSpPr/>
          <p:nvPr/>
        </p:nvSpPr>
        <p:spPr>
          <a:xfrm>
            <a:off x="2703442" y="1696279"/>
            <a:ext cx="3856383" cy="8481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NaOH</a:t>
            </a:r>
            <a:r>
              <a:rPr lang="pt-BR" dirty="0"/>
              <a:t> + CO</a:t>
            </a:r>
            <a:r>
              <a:rPr lang="pt-BR" sz="1100" dirty="0"/>
              <a:t>2 </a:t>
            </a:r>
            <a:r>
              <a:rPr lang="pt-BR" dirty="0">
                <a:sym typeface="Wingdings" panose="05000000000000000000" pitchFamily="2" charset="2"/>
              </a:rPr>
              <a:t> Na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r>
              <a:rPr lang="pt-BR" dirty="0">
                <a:sym typeface="Wingdings" panose="05000000000000000000" pitchFamily="2" charset="2"/>
              </a:rPr>
              <a:t> + H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O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52E5018-72C6-4E6F-8646-305E57BEF8A9}"/>
              </a:ext>
            </a:extLst>
          </p:cNvPr>
          <p:cNvSpPr/>
          <p:nvPr/>
        </p:nvSpPr>
        <p:spPr>
          <a:xfrm>
            <a:off x="3061252" y="1974574"/>
            <a:ext cx="159026" cy="3090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D17C4B7-E8DA-47D6-8E23-293830CE4A90}"/>
              </a:ext>
            </a:extLst>
          </p:cNvPr>
          <p:cNvSpPr/>
          <p:nvPr/>
        </p:nvSpPr>
        <p:spPr>
          <a:xfrm>
            <a:off x="3975651" y="2676939"/>
            <a:ext cx="1007165" cy="5035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Na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r>
              <a:rPr lang="pt-BR" dirty="0">
                <a:sym typeface="Wingdings" panose="05000000000000000000" pitchFamily="2" charset="2"/>
              </a:rPr>
              <a:t> + H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821F2F1-9182-4977-8056-2AE4FFBA7B8B}"/>
              </a:ext>
            </a:extLst>
          </p:cNvPr>
          <p:cNvSpPr/>
          <p:nvPr/>
        </p:nvSpPr>
        <p:spPr>
          <a:xfrm>
            <a:off x="2584174" y="3737114"/>
            <a:ext cx="874644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Na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CAD5EA4-A212-4CC3-B259-C41E0DBC858E}"/>
              </a:ext>
            </a:extLst>
          </p:cNvPr>
          <p:cNvSpPr/>
          <p:nvPr/>
        </p:nvSpPr>
        <p:spPr>
          <a:xfrm>
            <a:off x="4982816" y="3759232"/>
            <a:ext cx="755375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sym typeface="Wingdings" panose="05000000000000000000" pitchFamily="2" charset="2"/>
              </a:rPr>
              <a:t>NaOH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55EC089-250D-4450-BC2B-E055B6B4A665}"/>
              </a:ext>
            </a:extLst>
          </p:cNvPr>
          <p:cNvSpPr/>
          <p:nvPr/>
        </p:nvSpPr>
        <p:spPr>
          <a:xfrm>
            <a:off x="4929808" y="3794626"/>
            <a:ext cx="159026" cy="3090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8B4B0B9-8A1A-4DBB-AC1B-104567E80E82}"/>
              </a:ext>
            </a:extLst>
          </p:cNvPr>
          <p:cNvSpPr/>
          <p:nvPr/>
        </p:nvSpPr>
        <p:spPr>
          <a:xfrm>
            <a:off x="5088834" y="4134679"/>
            <a:ext cx="1364977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4D03A48-9DB6-4BBF-A083-7A33C18AC0D2}"/>
              </a:ext>
            </a:extLst>
          </p:cNvPr>
          <p:cNvSpPr/>
          <p:nvPr/>
        </p:nvSpPr>
        <p:spPr>
          <a:xfrm>
            <a:off x="5475320" y="2743248"/>
            <a:ext cx="755375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sym typeface="Wingdings" panose="05000000000000000000" pitchFamily="2" charset="2"/>
              </a:rPr>
              <a:t>NaOH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0A8EDBC-1F98-43FF-9DA9-21ABD39D8D7C}"/>
              </a:ext>
            </a:extLst>
          </p:cNvPr>
          <p:cNvSpPr/>
          <p:nvPr/>
        </p:nvSpPr>
        <p:spPr>
          <a:xfrm>
            <a:off x="2080592" y="3794626"/>
            <a:ext cx="410817" cy="20230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AFAE4-78E1-45AE-9802-357A04A840BC}"/>
              </a:ext>
            </a:extLst>
          </p:cNvPr>
          <p:cNvSpPr/>
          <p:nvPr/>
        </p:nvSpPr>
        <p:spPr>
          <a:xfrm>
            <a:off x="1972916" y="4556364"/>
            <a:ext cx="1461051" cy="3245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CDF9429-6BBA-4321-80AE-582FD43B80E4}"/>
              </a:ext>
            </a:extLst>
          </p:cNvPr>
          <p:cNvSpPr/>
          <p:nvPr/>
        </p:nvSpPr>
        <p:spPr>
          <a:xfrm>
            <a:off x="7354957" y="4103669"/>
            <a:ext cx="3379304" cy="182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8500ED3-136D-4D4E-A020-63BB10F9ED12}"/>
              </a:ext>
            </a:extLst>
          </p:cNvPr>
          <p:cNvSpPr/>
          <p:nvPr/>
        </p:nvSpPr>
        <p:spPr>
          <a:xfrm>
            <a:off x="7982158" y="3544322"/>
            <a:ext cx="3379304" cy="182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B966DFD-46CD-4572-9AC3-FD7240D643ED}"/>
              </a:ext>
            </a:extLst>
          </p:cNvPr>
          <p:cNvSpPr/>
          <p:nvPr/>
        </p:nvSpPr>
        <p:spPr>
          <a:xfrm>
            <a:off x="8788470" y="1842183"/>
            <a:ext cx="3379304" cy="182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92E20C8-D0EC-4824-8224-39C66E6D448B}"/>
              </a:ext>
            </a:extLst>
          </p:cNvPr>
          <p:cNvSpPr/>
          <p:nvPr/>
        </p:nvSpPr>
        <p:spPr>
          <a:xfrm>
            <a:off x="6652591" y="357809"/>
            <a:ext cx="4061792" cy="182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113F67E-9ECD-4F7B-A465-2AB3755AA542}"/>
              </a:ext>
            </a:extLst>
          </p:cNvPr>
          <p:cNvSpPr/>
          <p:nvPr/>
        </p:nvSpPr>
        <p:spPr>
          <a:xfrm>
            <a:off x="5568084" y="-531554"/>
            <a:ext cx="3379304" cy="18242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1DF9C120-EADF-487C-A6F4-2539B7C3E2F6}"/>
              </a:ext>
            </a:extLst>
          </p:cNvPr>
          <p:cNvSpPr/>
          <p:nvPr/>
        </p:nvSpPr>
        <p:spPr>
          <a:xfrm>
            <a:off x="6763578" y="5463110"/>
            <a:ext cx="3660090" cy="7345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5406616-A70C-40C9-8B15-5CB1564B49A5}"/>
              </a:ext>
            </a:extLst>
          </p:cNvPr>
          <p:cNvSpPr/>
          <p:nvPr/>
        </p:nvSpPr>
        <p:spPr>
          <a:xfrm>
            <a:off x="2752309" y="5079825"/>
            <a:ext cx="3750369" cy="84813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Armazenamento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21EE419-D16C-44DB-9250-979D8565CD37}"/>
              </a:ext>
            </a:extLst>
          </p:cNvPr>
          <p:cNvSpPr/>
          <p:nvPr/>
        </p:nvSpPr>
        <p:spPr>
          <a:xfrm>
            <a:off x="7540590" y="2283617"/>
            <a:ext cx="1155114" cy="1145383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5581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7BBC-1F5D-4AC5-B9CD-1D3043A2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Geral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6A42291-1D09-476F-A1CB-40BC1B57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830008"/>
            <a:ext cx="11700454" cy="3656392"/>
          </a:xfr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D933BA9-92C2-42C0-8494-48F8B0C9BA3F}"/>
              </a:ext>
            </a:extLst>
          </p:cNvPr>
          <p:cNvSpPr txBox="1">
            <a:spLocks/>
          </p:cNvSpPr>
          <p:nvPr/>
        </p:nvSpPr>
        <p:spPr>
          <a:xfrm>
            <a:off x="1196008" y="5963478"/>
            <a:ext cx="10515600" cy="637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/>
              <a:t>Fonte: https://www.theglobeandmail.com/technology/science/a-canadian-companys-attempt-to-get-a-grip-on-the-carbon-emissionsproblem/article27970800/</a:t>
            </a:r>
          </a:p>
        </p:txBody>
      </p:sp>
    </p:spTree>
    <p:extLst>
      <p:ext uri="{BB962C8B-B14F-4D97-AF65-F5344CB8AC3E}">
        <p14:creationId xmlns:p14="http://schemas.microsoft.com/office/powerpoint/2010/main" val="269349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7BBC-1F5D-4AC5-B9CD-1D3043A2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57" y="312837"/>
            <a:ext cx="10515600" cy="1325563"/>
          </a:xfrm>
        </p:spPr>
        <p:txBody>
          <a:bodyPr/>
          <a:lstStyle/>
          <a:p>
            <a:r>
              <a:rPr lang="pt-BR" dirty="0"/>
              <a:t>Ciclo Modificado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6A42291-1D09-476F-A1CB-40BC1B57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t="32587" r="73219" b="34069"/>
          <a:stretch/>
        </p:blipFill>
        <p:spPr>
          <a:xfrm>
            <a:off x="2643337" y="2793094"/>
            <a:ext cx="1683026" cy="1219200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BB5167-5033-464B-B7D6-8AE19B04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63" y="5220838"/>
            <a:ext cx="1828800" cy="52905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0845704-85CE-4BDF-8F11-3D86C7A6F819}"/>
              </a:ext>
            </a:extLst>
          </p:cNvPr>
          <p:cNvSpPr/>
          <p:nvPr/>
        </p:nvSpPr>
        <p:spPr>
          <a:xfrm>
            <a:off x="2858685" y="5094941"/>
            <a:ext cx="1106556" cy="2517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Na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r>
              <a:rPr lang="pt-BR" dirty="0">
                <a:sym typeface="Wingdings" panose="05000000000000000000" pitchFamily="2" charset="2"/>
              </a:rPr>
              <a:t> + H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O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A6D5F7-06F3-4520-BB7E-47C983684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47" y="4729573"/>
            <a:ext cx="901614" cy="982528"/>
          </a:xfrm>
          <a:prstGeom prst="rect">
            <a:avLst/>
          </a:prstGeom>
        </p:spPr>
      </p:pic>
      <p:pic>
        <p:nvPicPr>
          <p:cNvPr id="3074" name="Picture 2" descr="Ver a imagem de origem">
            <a:extLst>
              <a:ext uri="{FF2B5EF4-FFF2-40B4-BE49-F238E27FC236}">
                <a16:creationId xmlns:a16="http://schemas.microsoft.com/office/drawing/2014/main" id="{B81BB209-6C17-47F8-A0F4-59EEBA86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29" y="2405170"/>
            <a:ext cx="1696755" cy="16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061185C-D8DF-4963-B569-37DA216FBE49}"/>
              </a:ext>
            </a:extLst>
          </p:cNvPr>
          <p:cNvSpPr/>
          <p:nvPr/>
        </p:nvSpPr>
        <p:spPr>
          <a:xfrm>
            <a:off x="6944145" y="4796648"/>
            <a:ext cx="2570922" cy="8483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Separador (filtro, decantador...) 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874664D-1FEA-4362-A36D-C75E67A79AE2}"/>
              </a:ext>
            </a:extLst>
          </p:cNvPr>
          <p:cNvCxnSpPr/>
          <p:nvPr/>
        </p:nvCxnSpPr>
        <p:spPr>
          <a:xfrm>
            <a:off x="1652737" y="3402694"/>
            <a:ext cx="8448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0915A77-820B-4E4A-93DC-CA64BF4BDCAA}"/>
              </a:ext>
            </a:extLst>
          </p:cNvPr>
          <p:cNvCxnSpPr>
            <a:cxnSpLocks/>
          </p:cNvCxnSpPr>
          <p:nvPr/>
        </p:nvCxnSpPr>
        <p:spPr>
          <a:xfrm>
            <a:off x="3458345" y="4012294"/>
            <a:ext cx="0" cy="841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CF9DEF0-D701-481F-A882-312EE349B5B6}"/>
              </a:ext>
            </a:extLst>
          </p:cNvPr>
          <p:cNvCxnSpPr/>
          <p:nvPr/>
        </p:nvCxnSpPr>
        <p:spPr>
          <a:xfrm>
            <a:off x="4326363" y="5346734"/>
            <a:ext cx="84482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5F31BF2-B5B9-4853-838E-6E48DF77FDED}"/>
              </a:ext>
            </a:extLst>
          </p:cNvPr>
          <p:cNvCxnSpPr>
            <a:cxnSpLocks/>
          </p:cNvCxnSpPr>
          <p:nvPr/>
        </p:nvCxnSpPr>
        <p:spPr>
          <a:xfrm flipV="1">
            <a:off x="5839599" y="2405170"/>
            <a:ext cx="0" cy="2324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DBD48FA-88ED-4D00-842B-83B95A1FFF77}"/>
              </a:ext>
            </a:extLst>
          </p:cNvPr>
          <p:cNvCxnSpPr>
            <a:cxnSpLocks/>
            <a:endCxn id="3074" idx="0"/>
          </p:cNvCxnSpPr>
          <p:nvPr/>
        </p:nvCxnSpPr>
        <p:spPr>
          <a:xfrm flipV="1">
            <a:off x="5830957" y="2405170"/>
            <a:ext cx="2398650" cy="3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AF32E0B-91BE-46E7-A505-5B9C0518764F}"/>
              </a:ext>
            </a:extLst>
          </p:cNvPr>
          <p:cNvCxnSpPr>
            <a:cxnSpLocks/>
          </p:cNvCxnSpPr>
          <p:nvPr/>
        </p:nvCxnSpPr>
        <p:spPr>
          <a:xfrm>
            <a:off x="8233158" y="2393056"/>
            <a:ext cx="0" cy="1778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086D0253-2966-4475-9BB1-63ABD0609A63}"/>
              </a:ext>
            </a:extLst>
          </p:cNvPr>
          <p:cNvCxnSpPr>
            <a:cxnSpLocks/>
          </p:cNvCxnSpPr>
          <p:nvPr/>
        </p:nvCxnSpPr>
        <p:spPr>
          <a:xfrm>
            <a:off x="8239545" y="4012294"/>
            <a:ext cx="0" cy="71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25CB73C-B487-44BF-A975-0067EBAF4445}"/>
              </a:ext>
            </a:extLst>
          </p:cNvPr>
          <p:cNvCxnSpPr>
            <a:cxnSpLocks/>
          </p:cNvCxnSpPr>
          <p:nvPr/>
        </p:nvCxnSpPr>
        <p:spPr>
          <a:xfrm flipV="1">
            <a:off x="9398633" y="1643269"/>
            <a:ext cx="0" cy="3086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9430452-29C2-46ED-8260-CC407F3404DA}"/>
              </a:ext>
            </a:extLst>
          </p:cNvPr>
          <p:cNvCxnSpPr>
            <a:cxnSpLocks/>
          </p:cNvCxnSpPr>
          <p:nvPr/>
        </p:nvCxnSpPr>
        <p:spPr>
          <a:xfrm flipH="1">
            <a:off x="3484850" y="1643269"/>
            <a:ext cx="59137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B57E226-DC3E-4684-BE04-D39C53C0ED4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84850" y="1648139"/>
            <a:ext cx="0" cy="1144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FDF179F-E727-419E-A250-C7EB77680190}"/>
              </a:ext>
            </a:extLst>
          </p:cNvPr>
          <p:cNvCxnSpPr/>
          <p:nvPr/>
        </p:nvCxnSpPr>
        <p:spPr>
          <a:xfrm>
            <a:off x="9607832" y="5256961"/>
            <a:ext cx="8448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EC2B78D-1252-44D5-92E5-EBA47DB87589}"/>
              </a:ext>
            </a:extLst>
          </p:cNvPr>
          <p:cNvCxnSpPr/>
          <p:nvPr/>
        </p:nvCxnSpPr>
        <p:spPr>
          <a:xfrm>
            <a:off x="4326363" y="3402694"/>
            <a:ext cx="8448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B5A2E8B3-00B9-4E77-AF51-C650DE6D15B0}"/>
              </a:ext>
            </a:extLst>
          </p:cNvPr>
          <p:cNvSpPr/>
          <p:nvPr/>
        </p:nvSpPr>
        <p:spPr>
          <a:xfrm>
            <a:off x="1463894" y="3567372"/>
            <a:ext cx="1106556" cy="2517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Ar</a:t>
            </a:r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24FB9ED-B7DE-4490-8460-A39F18370ED7}"/>
              </a:ext>
            </a:extLst>
          </p:cNvPr>
          <p:cNvSpPr/>
          <p:nvPr/>
        </p:nvSpPr>
        <p:spPr>
          <a:xfrm>
            <a:off x="4232301" y="3747612"/>
            <a:ext cx="1106556" cy="2517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Ar com menos CO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endParaRPr lang="pt-BR" sz="1100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AC19ADE-7973-44BD-8524-1D7E6BEED396}"/>
              </a:ext>
            </a:extLst>
          </p:cNvPr>
          <p:cNvSpPr/>
          <p:nvPr/>
        </p:nvSpPr>
        <p:spPr>
          <a:xfrm>
            <a:off x="5839599" y="1668063"/>
            <a:ext cx="755375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sym typeface="Wingdings" panose="05000000000000000000" pitchFamily="2" charset="2"/>
              </a:rPr>
              <a:t>NaOH</a:t>
            </a:r>
            <a:endParaRPr lang="pt-BR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125E7A4-A64F-4AAC-A3D1-B40B022C2F8C}"/>
              </a:ext>
            </a:extLst>
          </p:cNvPr>
          <p:cNvSpPr/>
          <p:nvPr/>
        </p:nvSpPr>
        <p:spPr>
          <a:xfrm>
            <a:off x="6681111" y="3260311"/>
            <a:ext cx="1106556" cy="2517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Na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r>
              <a:rPr lang="pt-BR" dirty="0">
                <a:sym typeface="Wingdings" panose="05000000000000000000" pitchFamily="2" charset="2"/>
              </a:rPr>
              <a:t>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r>
              <a:rPr lang="pt-BR" dirty="0">
                <a:sym typeface="Wingdings" panose="05000000000000000000" pitchFamily="2" charset="2"/>
              </a:rPr>
              <a:t> + Ca(OH)</a:t>
            </a:r>
            <a:r>
              <a:rPr lang="pt-BR" sz="1100" dirty="0">
                <a:sym typeface="Wingdings" panose="05000000000000000000" pitchFamily="2" charset="2"/>
              </a:rPr>
              <a:t>2</a:t>
            </a:r>
            <a:endParaRPr lang="pt-BR" sz="1100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56B4F54-375F-4219-8FB7-14F9B38BEACA}"/>
              </a:ext>
            </a:extLst>
          </p:cNvPr>
          <p:cNvSpPr/>
          <p:nvPr/>
        </p:nvSpPr>
        <p:spPr>
          <a:xfrm>
            <a:off x="8281082" y="4114039"/>
            <a:ext cx="816780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sym typeface="Wingdings" panose="05000000000000000000" pitchFamily="2" charset="2"/>
              </a:rPr>
              <a:t>NaOH</a:t>
            </a:r>
            <a:r>
              <a:rPr lang="pt-BR" dirty="0">
                <a:sym typeface="Wingdings" panose="05000000000000000000" pitchFamily="2" charset="2"/>
              </a:rPr>
              <a:t> + CaCO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endParaRPr lang="pt-BR" sz="1100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332493A-8C63-4E08-8E5F-7582740617FA}"/>
              </a:ext>
            </a:extLst>
          </p:cNvPr>
          <p:cNvSpPr/>
          <p:nvPr/>
        </p:nvSpPr>
        <p:spPr>
          <a:xfrm>
            <a:off x="10502354" y="5058178"/>
            <a:ext cx="816780" cy="3975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ym typeface="Wingdings" panose="05000000000000000000" pitchFamily="2" charset="2"/>
              </a:rPr>
              <a:t>CaCO</a:t>
            </a:r>
            <a:r>
              <a:rPr lang="pt-BR" sz="1100" dirty="0">
                <a:sym typeface="Wingdings" panose="05000000000000000000" pitchFamily="2" charset="2"/>
              </a:rPr>
              <a:t>3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28594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AE49B-F9F3-4555-A2B7-11F41B1B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25DA703-CC55-4550-A795-489B657C2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55" y="1690688"/>
            <a:ext cx="7518144" cy="4351338"/>
          </a:xfrm>
        </p:spPr>
      </p:pic>
    </p:spTree>
    <p:extLst>
      <p:ext uri="{BB962C8B-B14F-4D97-AF65-F5344CB8AC3E}">
        <p14:creationId xmlns:p14="http://schemas.microsoft.com/office/powerpoint/2010/main" val="303994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AE49B-F9F3-4555-A2B7-11F41B1B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Contator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A72913A-89F4-4F2C-A182-9E83EA23D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600752" cy="4129192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6942E0-C1DC-499C-B847-7CE7D54A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39" y="132521"/>
            <a:ext cx="3877706" cy="67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13F6F-9542-407E-93A8-BB9D037A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Reator</a:t>
            </a:r>
          </a:p>
        </p:txBody>
      </p:sp>
      <p:pic>
        <p:nvPicPr>
          <p:cNvPr id="4" name="reator-de-processo-animacao-em-c4d">
            <a:hlinkClick r:id="" action="ppaction://media"/>
            <a:extLst>
              <a:ext uri="{FF2B5EF4-FFF2-40B4-BE49-F238E27FC236}">
                <a16:creationId xmlns:a16="http://schemas.microsoft.com/office/drawing/2014/main" id="{E4F650C6-2B61-4B0D-A86F-591BDFC963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088" y="1825625"/>
            <a:ext cx="7742237" cy="4351338"/>
          </a:xfrm>
        </p:spPr>
      </p:pic>
    </p:spTree>
    <p:extLst>
      <p:ext uri="{BB962C8B-B14F-4D97-AF65-F5344CB8AC3E}">
        <p14:creationId xmlns:p14="http://schemas.microsoft.com/office/powerpoint/2010/main" val="394463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B4D19-85FD-4FC9-AE4F-BAB1079C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Decantador Centrífugo</a:t>
            </a:r>
          </a:p>
        </p:txBody>
      </p:sp>
      <p:pic>
        <p:nvPicPr>
          <p:cNvPr id="4" name="apresentacao-de-decanter-centrifugo-feita-pelo-eng-fernando-deliberal">
            <a:hlinkClick r:id="" action="ppaction://media"/>
            <a:extLst>
              <a:ext uri="{FF2B5EF4-FFF2-40B4-BE49-F238E27FC236}">
                <a16:creationId xmlns:a16="http://schemas.microsoft.com/office/drawing/2014/main" id="{C5DFFF45-A3FC-4317-9ECA-8C50C07996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9963" y="1825625"/>
            <a:ext cx="7712075" cy="4351338"/>
          </a:xfrm>
        </p:spPr>
      </p:pic>
    </p:spTree>
    <p:extLst>
      <p:ext uri="{BB962C8B-B14F-4D97-AF65-F5344CB8AC3E}">
        <p14:creationId xmlns:p14="http://schemas.microsoft.com/office/powerpoint/2010/main" val="278060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116</Words>
  <Application>Microsoft Office PowerPoint</Application>
  <PresentationFormat>Widescreen</PresentationFormat>
  <Paragraphs>30</Paragraphs>
  <Slides>10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Captura Direta de CO2</vt:lpstr>
      <vt:lpstr>Apresentação do PowerPoint</vt:lpstr>
      <vt:lpstr>Apresentação do PowerPoint</vt:lpstr>
      <vt:lpstr>Ciclo Geral</vt:lpstr>
      <vt:lpstr>Ciclo Modificado</vt:lpstr>
      <vt:lpstr>Contator</vt:lpstr>
      <vt:lpstr>Contator</vt:lpstr>
      <vt:lpstr>Reator</vt:lpstr>
      <vt:lpstr>Decantador Centrífugo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Captura Direta de CO2</dc:title>
  <dc:creator>Nadia Gabrielle Silva Sales</dc:creator>
  <cp:lastModifiedBy>Nadia Gabrielle Silva Sales</cp:lastModifiedBy>
  <cp:revision>10</cp:revision>
  <dcterms:created xsi:type="dcterms:W3CDTF">2021-03-02T12:59:29Z</dcterms:created>
  <dcterms:modified xsi:type="dcterms:W3CDTF">2021-03-02T15:36:12Z</dcterms:modified>
</cp:coreProperties>
</file>